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69" r:id="rId122"/>
    <p:sldId id="370" r:id="rId123"/>
    <p:sldId id="371" r:id="rId124"/>
    <p:sldId id="372"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75" d="100"/>
          <a:sy n="75" d="100"/>
        </p:scale>
        <p:origin x="-72" y="-16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2018/6/27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2018/6/27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2018/6/27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2018/6/27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2018/6/27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1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70.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5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5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5.emf"/></Relationships>
</file>

<file path=ppt/slides/_rels/slide1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8.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89.tiff"/></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16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3539430"/>
          </a:xfrm>
          <a:prstGeom prst="rect">
            <a:avLst/>
          </a:prstGeom>
          <a:noFill/>
        </p:spPr>
        <p:txBody>
          <a:bodyPr wrap="square" rtlCol="0">
            <a:spAutoFit/>
          </a:bodyPr>
          <a:lstStyle/>
          <a:p>
            <a:r>
              <a:rPr kumimoji="1" lang="en-US" altLang="ja-JP" sz="1400" b="1" dirty="0" smtClean="0">
                <a:solidFill>
                  <a:srgbClr val="FF0000"/>
                </a:solidFill>
              </a:rPr>
              <a:t>Block device</a:t>
            </a:r>
            <a:r>
              <a:rPr kumimoji="1" lang="en-US" altLang="ja-JP" sz="1400" dirty="0" smtClean="0"/>
              <a:t>:</a:t>
            </a:r>
          </a:p>
          <a:p>
            <a:pPr marL="285750" indent="-285750">
              <a:buFont typeface="Arial" panose="020B0604020202020204" pitchFamily="34" charset="0"/>
              <a:buChar char="•"/>
            </a:pPr>
            <a:r>
              <a:rPr lang="en-US" altLang="ja-JP" sz="1400" dirty="0" smtClean="0"/>
              <a:t>Linux</a:t>
            </a:r>
            <a:r>
              <a:rPr lang="zh-CN" altLang="en-US" sz="1400" dirty="0" smtClean="0"/>
              <a:t>把所有东西都当成</a:t>
            </a:r>
            <a:r>
              <a:rPr lang="en-US" altLang="zh-CN" sz="1400" dirty="0" smtClean="0"/>
              <a:t>file</a:t>
            </a:r>
            <a:r>
              <a:rPr lang="zh-CN" altLang="en-US" sz="1400" dirty="0" smtClean="0"/>
              <a:t>对待，在</a:t>
            </a:r>
            <a:r>
              <a:rPr lang="en-US" altLang="zh-CN" sz="1400" dirty="0" smtClean="0"/>
              <a:t>/dev/</a:t>
            </a:r>
            <a:r>
              <a:rPr lang="zh-CN" altLang="en-US" sz="1400" dirty="0" smtClean="0"/>
              <a:t>下面的是</a:t>
            </a:r>
            <a:r>
              <a:rPr lang="en-US" altLang="zh-CN" sz="1400" dirty="0" smtClean="0"/>
              <a:t>device special file</a:t>
            </a:r>
            <a:endParaRPr lang="en-US" altLang="zh-CN" sz="1400" dirty="0"/>
          </a:p>
          <a:p>
            <a:pPr marL="285750" indent="-285750">
              <a:buFont typeface="Arial" panose="020B0604020202020204" pitchFamily="34" charset="0"/>
              <a:buChar char="•"/>
            </a:pPr>
            <a:r>
              <a:rPr kumimoji="1" lang="en-US" altLang="zh-CN" sz="1400" dirty="0" smtClean="0"/>
              <a:t>Device special file</a:t>
            </a:r>
            <a:r>
              <a:rPr lang="zh-CN" altLang="en-US" sz="1400" dirty="0" smtClean="0"/>
              <a:t>有两个大分类，</a:t>
            </a:r>
            <a:r>
              <a:rPr lang="en-US" altLang="zh-CN" sz="1400" dirty="0" smtClean="0"/>
              <a:t>character devices</a:t>
            </a:r>
            <a:r>
              <a:rPr lang="zh-CN" altLang="en-US" sz="1400" dirty="0" smtClean="0"/>
              <a:t>和</a:t>
            </a:r>
            <a:r>
              <a:rPr lang="en-US" altLang="zh-CN" sz="1400" dirty="0" smtClean="0"/>
              <a:t>block devices</a:t>
            </a:r>
          </a:p>
          <a:p>
            <a:pPr marL="285750" indent="-285750">
              <a:buFont typeface="Arial" panose="020B0604020202020204" pitchFamily="34" charset="0"/>
              <a:buChar char="•"/>
            </a:pPr>
            <a:r>
              <a:rPr kumimoji="1" lang="en-US" altLang="zh-CN" sz="1400" b="1" dirty="0" smtClean="0">
                <a:solidFill>
                  <a:srgbClr val="FF0000"/>
                </a:solidFill>
              </a:rPr>
              <a:t>Character device</a:t>
            </a:r>
            <a:r>
              <a:rPr kumimoji="1" lang="zh-CN" altLang="en-US" sz="1400" dirty="0" smtClean="0"/>
              <a:t>的代表是</a:t>
            </a:r>
            <a:r>
              <a:rPr kumimoji="1" lang="en-US" altLang="zh-CN" sz="1400" dirty="0" smtClean="0"/>
              <a:t>terminals</a:t>
            </a:r>
            <a:r>
              <a:rPr kumimoji="1" lang="zh-CN" altLang="en-US" sz="1400" dirty="0" smtClean="0"/>
              <a:t>和</a:t>
            </a:r>
            <a:r>
              <a:rPr kumimoji="1" lang="en-US" altLang="zh-CN" sz="1400" dirty="0" smtClean="0"/>
              <a:t>keyboards</a:t>
            </a:r>
            <a:r>
              <a:rPr kumimoji="1" lang="zh-CN" altLang="en-US" sz="1400" dirty="0" smtClean="0"/>
              <a:t>，特点是</a:t>
            </a:r>
            <a:r>
              <a:rPr kumimoji="1" lang="en-US" altLang="zh-CN" sz="1400" dirty="0" smtClean="0"/>
              <a:t>handle data on </a:t>
            </a:r>
            <a:r>
              <a:rPr lang="en-US" altLang="zh-CN" sz="1400" dirty="0" smtClean="0"/>
              <a:t>a character-by-character basis</a:t>
            </a:r>
          </a:p>
          <a:p>
            <a:pPr marL="285750" indent="-285750">
              <a:buFont typeface="Arial" panose="020B0604020202020204" pitchFamily="34" charset="0"/>
              <a:buChar char="•"/>
            </a:pPr>
            <a:r>
              <a:rPr lang="en-US" altLang="ja-JP" sz="1400" dirty="0" smtClean="0"/>
              <a:t>Block device</a:t>
            </a:r>
            <a:r>
              <a:rPr lang="zh-CN" altLang="en-US" sz="1400" dirty="0" smtClean="0"/>
              <a:t>的代表是</a:t>
            </a:r>
            <a:r>
              <a:rPr lang="en-US" altLang="zh-CN" sz="1400" dirty="0" smtClean="0"/>
              <a:t>disks</a:t>
            </a:r>
            <a:r>
              <a:rPr lang="zh-CN" altLang="en-US" sz="1400" dirty="0" smtClean="0"/>
              <a:t>和</a:t>
            </a:r>
            <a:r>
              <a:rPr lang="en-US" altLang="zh-CN" sz="1400" dirty="0" smtClean="0"/>
              <a:t>tape drivers</a:t>
            </a:r>
            <a:r>
              <a:rPr lang="zh-CN" altLang="en-US" sz="1400" dirty="0" smtClean="0"/>
              <a:t>，特点是</a:t>
            </a:r>
            <a:r>
              <a:rPr lang="en-US" altLang="zh-CN" sz="1400" dirty="0" smtClean="0"/>
              <a:t>handle data a block at a time</a:t>
            </a:r>
            <a:r>
              <a:rPr lang="zh-CN" altLang="en-US" sz="1400" dirty="0" smtClean="0"/>
              <a:t>，</a:t>
            </a:r>
            <a:r>
              <a:rPr lang="en-US" altLang="zh-CN" sz="1400" dirty="0" smtClean="0"/>
              <a:t>block</a:t>
            </a:r>
            <a:r>
              <a:rPr lang="zh-CN" altLang="en-US" sz="1400" dirty="0" smtClean="0"/>
              <a:t>的</a:t>
            </a:r>
            <a:r>
              <a:rPr lang="en-US" altLang="zh-CN" sz="1400" dirty="0" smtClean="0"/>
              <a:t>size</a:t>
            </a:r>
            <a:r>
              <a:rPr lang="zh-CN" altLang="en-US" sz="1400" dirty="0" smtClean="0"/>
              <a:t>一般是</a:t>
            </a:r>
            <a:r>
              <a:rPr lang="en-US" altLang="zh-CN" sz="1400" dirty="0" smtClean="0"/>
              <a:t>512byte</a:t>
            </a:r>
            <a:r>
              <a:rPr lang="zh-CN" altLang="en-US" sz="1400" dirty="0" smtClean="0"/>
              <a:t>的倍数</a:t>
            </a:r>
            <a:endParaRPr kumimoji="1" lang="en-US" altLang="ja-JP" sz="1400" dirty="0" smtClean="0"/>
          </a:p>
          <a:p>
            <a:r>
              <a:rPr kumimoji="1" lang="en-US" altLang="ja-JP" sz="1400" dirty="0" err="1" smtClean="0"/>
              <a:t>init</a:t>
            </a:r>
            <a:r>
              <a:rPr kumimoji="1" lang="en-US" altLang="ja-JP" sz="1400" dirty="0" smtClean="0"/>
              <a:t>*.</a:t>
            </a:r>
            <a:r>
              <a:rPr kumimoji="1" lang="en-US" altLang="ja-JP" sz="1400" dirty="0" err="1" smtClean="0"/>
              <a:t>rc</a:t>
            </a:r>
            <a:r>
              <a:rPr kumimoji="1" lang="en-US" altLang="ja-JP" sz="1400" dirty="0" smtClean="0"/>
              <a:t>:</a:t>
            </a:r>
          </a:p>
          <a:p>
            <a:pPr marL="285750" indent="-285750">
              <a:buFont typeface="Arial" panose="020B0604020202020204" pitchFamily="34" charset="0"/>
              <a:buChar char="•"/>
            </a:pPr>
            <a:r>
              <a:rPr kumimoji="1" lang="zh-CN" altLang="en-US" sz="1400" dirty="0" smtClean="0"/>
              <a:t>这个是</a:t>
            </a:r>
            <a:r>
              <a:rPr kumimoji="1" lang="en-US" altLang="zh-CN" sz="1400" dirty="0" smtClean="0"/>
              <a:t>android</a:t>
            </a:r>
            <a:r>
              <a:rPr lang="zh-CN" altLang="en-US" sz="1400" dirty="0" smtClean="0"/>
              <a:t>里特有的，似乎是用来告诉</a:t>
            </a:r>
            <a:r>
              <a:rPr lang="en-US" altLang="zh-CN" sz="1400" dirty="0" err="1" smtClean="0"/>
              <a:t>init</a:t>
            </a:r>
            <a:r>
              <a:rPr lang="en-US" altLang="zh-CN" sz="1400" dirty="0" smtClean="0"/>
              <a:t> process</a:t>
            </a:r>
            <a:r>
              <a:rPr lang="zh-CN" altLang="en-US" sz="1400" dirty="0" smtClean="0"/>
              <a:t>应该启动那个子</a:t>
            </a:r>
            <a:r>
              <a:rPr lang="en-US" altLang="zh-CN" sz="1400" dirty="0" smtClean="0"/>
              <a:t>process</a:t>
            </a:r>
            <a:r>
              <a:rPr lang="zh-CN" altLang="en-US" sz="1400" dirty="0" smtClean="0"/>
              <a:t>，等有需要的时候详细查一下</a:t>
            </a:r>
            <a:endParaRPr lang="en-US" altLang="zh-CN" sz="1400" dirty="0" smtClean="0"/>
          </a:p>
          <a:p>
            <a:r>
              <a:rPr kumimoji="1" lang="en-US" altLang="ja-JP" sz="1400" b="1" dirty="0" smtClean="0">
                <a:solidFill>
                  <a:srgbClr val="FF0000"/>
                </a:solidFill>
              </a:rPr>
              <a:t>Privileged processes</a:t>
            </a:r>
            <a:r>
              <a:rPr kumimoji="1" lang="en-US" altLang="ja-JP" sz="1400" dirty="0" smtClean="0"/>
              <a:t> and </a:t>
            </a:r>
            <a:r>
              <a:rPr kumimoji="1" lang="en-US" altLang="ja-JP" sz="1400" b="1" dirty="0" smtClean="0">
                <a:solidFill>
                  <a:srgbClr val="FF0000"/>
                </a:solidFill>
              </a:rPr>
              <a:t>Capabilities</a:t>
            </a:r>
            <a:r>
              <a:rPr kumimoji="1" lang="en-US" altLang="ja-JP" sz="1400" dirty="0" smtClean="0"/>
              <a:t>:</a:t>
            </a:r>
          </a:p>
          <a:p>
            <a:pPr marL="285750" indent="-285750">
              <a:buFont typeface="Arial" panose="020B0604020202020204" pitchFamily="34" charset="0"/>
              <a:buChar char="•"/>
            </a:pPr>
            <a:r>
              <a:rPr lang="en-US" altLang="ja-JP" sz="1400" dirty="0" smtClean="0"/>
              <a:t>Traditional </a:t>
            </a:r>
            <a:r>
              <a:rPr lang="en-US" altLang="zh-CN" sz="1400" dirty="0" err="1" smtClean="0"/>
              <a:t>unix</a:t>
            </a:r>
            <a:r>
              <a:rPr lang="zh-CN" altLang="en-US" sz="1400" dirty="0" smtClean="0"/>
              <a:t>里一个</a:t>
            </a:r>
            <a:r>
              <a:rPr lang="en-US" altLang="zh-CN" sz="1400" dirty="0" smtClean="0"/>
              <a:t>privileged process</a:t>
            </a:r>
            <a:r>
              <a:rPr lang="zh-CN" altLang="en-US" sz="1400" dirty="0" smtClean="0"/>
              <a:t>的</a:t>
            </a:r>
            <a:r>
              <a:rPr lang="en-US" altLang="zh-CN" sz="1400" dirty="0" smtClean="0"/>
              <a:t>effective user ID</a:t>
            </a:r>
            <a:r>
              <a:rPr lang="zh-CN" altLang="en-US" sz="1400" dirty="0" smtClean="0"/>
              <a:t>是</a:t>
            </a:r>
            <a:r>
              <a:rPr lang="en-US" altLang="zh-CN" sz="1400" dirty="0" smtClean="0"/>
              <a:t>0 (</a:t>
            </a:r>
            <a:r>
              <a:rPr lang="en-US" altLang="zh-CN" sz="1400" dirty="0" err="1" smtClean="0"/>
              <a:t>superuser</a:t>
            </a:r>
            <a:r>
              <a:rPr lang="en-US" altLang="zh-CN" sz="1400" dirty="0" smtClean="0"/>
              <a:t>)</a:t>
            </a:r>
            <a:r>
              <a:rPr lang="zh-CN" altLang="en-US" sz="1400" dirty="0" smtClean="0"/>
              <a:t>，这个</a:t>
            </a:r>
            <a:r>
              <a:rPr lang="en-US" altLang="zh-CN" sz="1400" dirty="0" smtClean="0"/>
              <a:t>process</a:t>
            </a:r>
            <a:r>
              <a:rPr lang="zh-CN" altLang="en-US" sz="1400" dirty="0" smtClean="0"/>
              <a:t>可以干所有事情；相比之下，</a:t>
            </a:r>
            <a:r>
              <a:rPr lang="en-US" altLang="zh-CN" sz="1400" dirty="0" smtClean="0"/>
              <a:t>non-privileged process</a:t>
            </a:r>
            <a:r>
              <a:rPr lang="zh-CN" altLang="en-US" sz="1400" dirty="0" smtClean="0"/>
              <a:t>的</a:t>
            </a:r>
            <a:r>
              <a:rPr lang="en-US" altLang="zh-CN" sz="1400" dirty="0" smtClean="0"/>
              <a:t>effective user ID</a:t>
            </a:r>
            <a:r>
              <a:rPr lang="zh-CN" altLang="en-US" sz="1400" dirty="0" smtClean="0"/>
              <a:t>不是</a:t>
            </a:r>
            <a:r>
              <a:rPr lang="en-US" altLang="zh-CN" sz="1400" dirty="0" smtClean="0"/>
              <a:t>0</a:t>
            </a:r>
          </a:p>
          <a:p>
            <a:pPr marL="285750" indent="-285750">
              <a:buFont typeface="Arial" panose="020B0604020202020204" pitchFamily="34" charset="0"/>
              <a:buChar char="•"/>
            </a:pPr>
            <a:r>
              <a:rPr lang="en-US" altLang="zh-CN" sz="1400" dirty="0" smtClean="0"/>
              <a:t>Kernel 2.2</a:t>
            </a:r>
            <a:r>
              <a:rPr lang="zh-CN" altLang="en-US" sz="1400" dirty="0"/>
              <a:t>之</a:t>
            </a:r>
            <a:r>
              <a:rPr lang="zh-CN" altLang="en-US" sz="1400" dirty="0" smtClean="0"/>
              <a:t>后，</a:t>
            </a:r>
            <a:r>
              <a:rPr lang="en-US" altLang="zh-CN" sz="1400" dirty="0" smtClean="0"/>
              <a:t>privilege</a:t>
            </a:r>
            <a:r>
              <a:rPr lang="zh-CN" altLang="en-US" sz="1400" dirty="0" smtClean="0"/>
              <a:t>被细分化为一堆</a:t>
            </a:r>
            <a:r>
              <a:rPr lang="en-US" altLang="zh-CN" sz="1400" dirty="0" smtClean="0"/>
              <a:t>capabilities</a:t>
            </a:r>
            <a:r>
              <a:rPr lang="zh-CN" altLang="en-US" sz="1400" dirty="0" smtClean="0"/>
              <a:t>，</a:t>
            </a:r>
            <a:r>
              <a:rPr lang="en-US" altLang="zh-CN" sz="1400" dirty="0" smtClean="0"/>
              <a:t>effective user ID</a:t>
            </a:r>
            <a:r>
              <a:rPr lang="zh-CN" altLang="en-US" sz="1400" dirty="0" smtClean="0"/>
              <a:t>为</a:t>
            </a:r>
            <a:r>
              <a:rPr lang="en-US" altLang="zh-CN" sz="1400" dirty="0" smtClean="0"/>
              <a:t>0</a:t>
            </a:r>
            <a:r>
              <a:rPr lang="zh-CN" altLang="en-US" sz="1400" dirty="0" smtClean="0"/>
              <a:t>的</a:t>
            </a:r>
            <a:r>
              <a:rPr lang="en-US" altLang="zh-CN" sz="1400" dirty="0" smtClean="0"/>
              <a:t>privileged process</a:t>
            </a:r>
            <a:r>
              <a:rPr lang="zh-CN" altLang="en-US" sz="1400" dirty="0" smtClean="0"/>
              <a:t>有所有的</a:t>
            </a:r>
            <a:r>
              <a:rPr lang="en-US" altLang="zh-CN" sz="1400" dirty="0" smtClean="0"/>
              <a:t>capabilities</a:t>
            </a:r>
            <a:r>
              <a:rPr lang="zh-CN" altLang="en-US" sz="1400" dirty="0" smtClean="0"/>
              <a:t>，这个</a:t>
            </a:r>
            <a:r>
              <a:rPr lang="en-US" altLang="zh-CN" sz="1400" dirty="0" smtClean="0"/>
              <a:t>process</a:t>
            </a:r>
            <a:r>
              <a:rPr lang="zh-CN" altLang="en-US" sz="1400" dirty="0" smtClean="0"/>
              <a:t>创建子</a:t>
            </a:r>
            <a:r>
              <a:rPr lang="en-US" altLang="zh-CN" sz="1400" dirty="0" smtClean="0"/>
              <a:t>process</a:t>
            </a:r>
            <a:r>
              <a:rPr lang="zh-CN" altLang="en-US" sz="1400" dirty="0" smtClean="0"/>
              <a:t>的时候，可以赋予其特定的一个或几个</a:t>
            </a:r>
            <a:r>
              <a:rPr lang="en-US" altLang="zh-CN" sz="1400" dirty="0" smtClean="0"/>
              <a:t>capability (</a:t>
            </a:r>
            <a:r>
              <a:rPr lang="zh-CN" altLang="en-US" sz="1400" dirty="0" smtClean="0"/>
              <a:t>一般用</a:t>
            </a:r>
            <a:r>
              <a:rPr lang="en-US" altLang="zh-CN" sz="1400" dirty="0" smtClean="0"/>
              <a:t>CAP_XXX</a:t>
            </a:r>
            <a:r>
              <a:rPr lang="zh-CN" altLang="en-US" sz="1400" dirty="0" smtClean="0"/>
              <a:t>来表示</a:t>
            </a:r>
            <a:r>
              <a:rPr lang="en-US" altLang="zh-CN" sz="1400" dirty="0" smtClean="0"/>
              <a:t>)</a:t>
            </a: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749"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99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45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64" y="-25253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22827</TotalTime>
  <Words>30844</Words>
  <Application>Microsoft Office PowerPoint</Application>
  <PresentationFormat>画面に合わせる (4:3)</PresentationFormat>
  <Paragraphs>3268</Paragraphs>
  <Slides>159</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159</vt:i4>
      </vt:variant>
    </vt:vector>
  </HeadingPairs>
  <TitlesOfParts>
    <vt:vector size="164"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2803</cp:revision>
  <dcterms:created xsi:type="dcterms:W3CDTF">2016-01-14T23:49:10Z</dcterms:created>
  <dcterms:modified xsi:type="dcterms:W3CDTF">2018-06-27T13:36:59Z</dcterms:modified>
</cp:coreProperties>
</file>